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62"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3" d="100"/>
          <a:sy n="63" d="100"/>
        </p:scale>
        <p:origin x="60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814060"/>
            <a:ext cx="1497827" cy="104394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98257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22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533061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94267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10942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98417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06563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6293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216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37356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3/23/2015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75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698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804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9100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552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73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3/23/2015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5814060"/>
            <a:ext cx="1497827" cy="1043940"/>
          </a:xfrm>
          <a:prstGeom prst="rect">
            <a:avLst/>
          </a:prstGeom>
        </p:spPr>
      </p:pic>
    </p:spTree>
    <p:extLst>
      <p:ext uri="{BB962C8B-B14F-4D97-AF65-F5344CB8AC3E}">
        <p14:creationId xmlns:p14="http://schemas.microsoft.com/office/powerpoint/2010/main" val="373134117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9.jpeg"/><Relationship Id="rId3" Type="http://schemas.openxmlformats.org/officeDocument/2006/relationships/hyperlink" Target="mailto:aakatz3@gmail.com" TargetMode="External"/><Relationship Id="rId7" Type="http://schemas.openxmlformats.org/officeDocument/2006/relationships/image" Target="../media/image6.JPG"/><Relationship Id="rId12" Type="http://schemas.openxmlformats.org/officeDocument/2006/relationships/hyperlink" Target="mailto:dedhia.2016@gmail.com"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mailto:atrevith@gmail.com" TargetMode="External"/><Relationship Id="rId11" Type="http://schemas.openxmlformats.org/officeDocument/2006/relationships/hyperlink" Target="mailto:awesomeyi@gmail.com" TargetMode="External"/><Relationship Id="rId5" Type="http://schemas.openxmlformats.org/officeDocument/2006/relationships/image" Target="../media/image5.JPG"/><Relationship Id="rId10" Type="http://schemas.openxmlformats.org/officeDocument/2006/relationships/image" Target="../media/image8.JPG"/><Relationship Id="rId4" Type="http://schemas.openxmlformats.org/officeDocument/2006/relationships/hyperlink" Target="mailto:cole.berke@gmail.com" TargetMode="External"/><Relationship Id="rId9" Type="http://schemas.openxmlformats.org/officeDocument/2006/relationships/hyperlink" Target="mailto:jackphillips7764@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TITLE</a:t>
            </a:r>
            <a:endParaRPr lang="en-US" dirty="0"/>
          </a:p>
        </p:txBody>
      </p:sp>
      <p:sp>
        <p:nvSpPr>
          <p:cNvPr id="3" name="Subtitle 2"/>
          <p:cNvSpPr>
            <a:spLocks noGrp="1"/>
          </p:cNvSpPr>
          <p:nvPr>
            <p:ph type="subTitle" idx="1"/>
          </p:nvPr>
        </p:nvSpPr>
        <p:spPr/>
        <p:txBody>
          <a:bodyPr/>
          <a:lstStyle/>
          <a:p>
            <a:r>
              <a:rPr lang="en-US" dirty="0" smtClean="0"/>
              <a:t>Mamaroneck Tigers</a:t>
            </a:r>
            <a:endParaRPr lang="en-US" dirty="0"/>
          </a:p>
        </p:txBody>
      </p:sp>
    </p:spTree>
    <p:extLst>
      <p:ext uri="{BB962C8B-B14F-4D97-AF65-F5344CB8AC3E}">
        <p14:creationId xmlns:p14="http://schemas.microsoft.com/office/powerpoint/2010/main" val="26343374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00" y="-13433"/>
            <a:ext cx="9905998" cy="1478570"/>
          </a:xfrm>
        </p:spPr>
        <p:txBody>
          <a:bodyPr/>
          <a:lstStyle/>
          <a:p>
            <a:r>
              <a:rPr lang="en-US" dirty="0" smtClean="0"/>
              <a:t>Biographies</a:t>
            </a:r>
            <a:endParaRPr lang="en-US" dirty="0"/>
          </a:p>
        </p:txBody>
      </p:sp>
      <p:grpSp>
        <p:nvGrpSpPr>
          <p:cNvPr id="19" name="Group 18"/>
          <p:cNvGrpSpPr/>
          <p:nvPr/>
        </p:nvGrpSpPr>
        <p:grpSpPr>
          <a:xfrm>
            <a:off x="426209" y="3115814"/>
            <a:ext cx="5718096" cy="1473331"/>
            <a:chOff x="10590728" y="1270755"/>
            <a:chExt cx="5718096" cy="1473331"/>
          </a:xfrm>
        </p:grpSpPr>
        <p:pic>
          <p:nvPicPr>
            <p:cNvPr id="1026" name="Picture 2" descr="https://fbcdn-profile-a.akamaihd.net/hprofile-ak-xfa1/v/t1.0-1/p320x320/10438557_392459417574073_8020700183090881959_n.jpg?oh=3e0b4fe51b39309b376778260a873bc8&amp;oe=55B607A4&amp;__gda__=1433900077_fc05d5f6525cf149fc5477132b3592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728" y="1270755"/>
              <a:ext cx="1422067" cy="14220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71525" y="1328314"/>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Andrew Katz</a:t>
              </a:r>
            </a:p>
            <a:p>
              <a:r>
                <a:rPr lang="en-US" b="1" dirty="0" err="1" smtClean="0"/>
                <a:t>Sysadmin</a:t>
              </a:r>
              <a:r>
                <a:rPr lang="en-US" b="1" dirty="0" smtClean="0"/>
                <a:t> and Platform Manager</a:t>
              </a:r>
            </a:p>
            <a:p>
              <a:r>
                <a:rPr lang="en-US" dirty="0" smtClean="0"/>
                <a:t>Mamaroneck High School</a:t>
              </a:r>
            </a:p>
            <a:p>
              <a:r>
                <a:rPr lang="en-US" dirty="0" smtClean="0">
                  <a:hlinkClick r:id="rId3"/>
                </a:rPr>
                <a:t>aakatz3@gmail.com</a:t>
              </a:r>
              <a:endParaRPr lang="en-US" dirty="0"/>
            </a:p>
          </p:txBody>
        </p:sp>
      </p:grpSp>
      <p:grpSp>
        <p:nvGrpSpPr>
          <p:cNvPr id="20" name="Group 19"/>
          <p:cNvGrpSpPr/>
          <p:nvPr/>
        </p:nvGrpSpPr>
        <p:grpSpPr>
          <a:xfrm>
            <a:off x="426209" y="4961776"/>
            <a:ext cx="5718096" cy="1431306"/>
            <a:chOff x="4921741" y="4804151"/>
            <a:chExt cx="5718096" cy="1431306"/>
          </a:xfrm>
        </p:grpSpPr>
        <p:sp>
          <p:nvSpPr>
            <p:cNvPr id="18" name="TextBox 17"/>
            <p:cNvSpPr txBox="1"/>
            <p:nvPr/>
          </p:nvSpPr>
          <p:spPr>
            <a:xfrm>
              <a:off x="6702538" y="4819685"/>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Cole Berke</a:t>
              </a:r>
            </a:p>
            <a:p>
              <a:r>
                <a:rPr lang="en-US" b="1" dirty="0" smtClean="0"/>
                <a:t>Assistant Developer</a:t>
              </a:r>
            </a:p>
            <a:p>
              <a:r>
                <a:rPr lang="en-US" dirty="0" smtClean="0"/>
                <a:t>Mamaroneck High School</a:t>
              </a:r>
            </a:p>
            <a:p>
              <a:r>
                <a:rPr lang="en-US" dirty="0" smtClean="0">
                  <a:hlinkClick r:id="rId4"/>
                </a:rPr>
                <a:t>cole.berke@gmail.com</a:t>
              </a:r>
              <a:endParaRPr lang="en-US"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9077" t="20471" r="9098" b="23700"/>
            <a:stretch/>
          </p:blipFill>
          <p:spPr>
            <a:xfrm>
              <a:off x="4921741" y="4804151"/>
              <a:ext cx="1431801" cy="1302546"/>
            </a:xfrm>
            <a:prstGeom prst="rect">
              <a:avLst/>
            </a:prstGeom>
          </p:spPr>
        </p:pic>
      </p:grpSp>
      <p:grpSp>
        <p:nvGrpSpPr>
          <p:cNvPr id="21" name="Group 20"/>
          <p:cNvGrpSpPr/>
          <p:nvPr/>
        </p:nvGrpSpPr>
        <p:grpSpPr>
          <a:xfrm>
            <a:off x="6557133" y="3262823"/>
            <a:ext cx="5634865" cy="1415772"/>
            <a:chOff x="7397161" y="3708047"/>
            <a:chExt cx="5634865" cy="1415772"/>
          </a:xfrm>
        </p:grpSpPr>
        <p:sp>
          <p:nvSpPr>
            <p:cNvPr id="14" name="TextBox 13"/>
            <p:cNvSpPr txBox="1"/>
            <p:nvPr/>
          </p:nvSpPr>
          <p:spPr>
            <a:xfrm>
              <a:off x="9094727" y="3708047"/>
              <a:ext cx="3937299" cy="1415772"/>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Alex Trevithick</a:t>
              </a:r>
            </a:p>
            <a:p>
              <a:r>
                <a:rPr lang="en-US" b="1" dirty="0" smtClean="0"/>
                <a:t>Assistant Developer</a:t>
              </a:r>
            </a:p>
            <a:p>
              <a:r>
                <a:rPr lang="en-US" dirty="0" smtClean="0"/>
                <a:t>Mamaroneck High School</a:t>
              </a:r>
            </a:p>
            <a:p>
              <a:r>
                <a:rPr lang="en-US" dirty="0" smtClean="0">
                  <a:hlinkClick r:id="rId6"/>
                </a:rPr>
                <a:t>atrevith@gmail.com</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17098" t="3372"/>
            <a:stretch/>
          </p:blipFill>
          <p:spPr>
            <a:xfrm>
              <a:off x="7397161" y="3821805"/>
              <a:ext cx="1484748" cy="1297926"/>
            </a:xfrm>
            <a:prstGeom prst="rect">
              <a:avLst/>
            </a:prstGeom>
          </p:spPr>
        </p:pic>
      </p:grpSp>
      <p:grpSp>
        <p:nvGrpSpPr>
          <p:cNvPr id="22" name="Group 21"/>
          <p:cNvGrpSpPr/>
          <p:nvPr/>
        </p:nvGrpSpPr>
        <p:grpSpPr>
          <a:xfrm>
            <a:off x="426209" y="1264513"/>
            <a:ext cx="5553785" cy="1692771"/>
            <a:chOff x="426209" y="1700018"/>
            <a:chExt cx="5553785" cy="1692771"/>
          </a:xfrm>
        </p:grpSpPr>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14260" t="9224" r="-513" b="16838"/>
            <a:stretch/>
          </p:blipFill>
          <p:spPr>
            <a:xfrm>
              <a:off x="426209" y="1700018"/>
              <a:ext cx="1442925" cy="1649186"/>
            </a:xfrm>
            <a:prstGeom prst="rect">
              <a:avLst/>
            </a:prstGeom>
          </p:spPr>
        </p:pic>
        <p:sp>
          <p:nvSpPr>
            <p:cNvPr id="16" name="TextBox 15"/>
            <p:cNvSpPr txBox="1"/>
            <p:nvPr/>
          </p:nvSpPr>
          <p:spPr>
            <a:xfrm>
              <a:off x="2042695" y="1700018"/>
              <a:ext cx="3937299" cy="1692771"/>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Jack Phillips</a:t>
              </a:r>
            </a:p>
            <a:p>
              <a:r>
                <a:rPr lang="en-US" b="1" dirty="0" smtClean="0"/>
                <a:t>Project Manager</a:t>
              </a:r>
            </a:p>
            <a:p>
              <a:r>
                <a:rPr lang="en-US" dirty="0" smtClean="0"/>
                <a:t>Mamaroneck High School</a:t>
              </a:r>
            </a:p>
            <a:p>
              <a:r>
                <a:rPr lang="en-US" dirty="0" smtClean="0">
                  <a:hlinkClick r:id="rId9"/>
                </a:rPr>
                <a:t>jackphillips7764@gmail.com</a:t>
              </a:r>
              <a:endParaRPr lang="en-US" dirty="0" smtClean="0"/>
            </a:p>
            <a:p>
              <a:endParaRPr lang="en-US" dirty="0" smtClean="0"/>
            </a:p>
          </p:txBody>
        </p:sp>
      </p:grpSp>
      <p:grpSp>
        <p:nvGrpSpPr>
          <p:cNvPr id="11" name="Group 10"/>
          <p:cNvGrpSpPr/>
          <p:nvPr/>
        </p:nvGrpSpPr>
        <p:grpSpPr>
          <a:xfrm>
            <a:off x="6557133" y="1271337"/>
            <a:ext cx="5634867" cy="1692771"/>
            <a:chOff x="395912" y="5072198"/>
            <a:chExt cx="5634867" cy="1692771"/>
          </a:xfrm>
        </p:grpSpPr>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1299" t="24975" r="19928" b="33334"/>
            <a:stretch/>
          </p:blipFill>
          <p:spPr>
            <a:xfrm>
              <a:off x="395912" y="5115783"/>
              <a:ext cx="1466801" cy="1387335"/>
            </a:xfrm>
            <a:prstGeom prst="rect">
              <a:avLst/>
            </a:prstGeom>
          </p:spPr>
        </p:pic>
        <p:sp>
          <p:nvSpPr>
            <p:cNvPr id="17" name="TextBox 16"/>
            <p:cNvSpPr txBox="1"/>
            <p:nvPr/>
          </p:nvSpPr>
          <p:spPr>
            <a:xfrm>
              <a:off x="2093480" y="5072198"/>
              <a:ext cx="3937299" cy="1692771"/>
            </a:xfrm>
            <a:prstGeom prst="rect">
              <a:avLst/>
            </a:prstGeom>
            <a:noFill/>
          </p:spPr>
          <p:txBody>
            <a:bodyPr wrap="square" rtlCol="0">
              <a:spAutoFit/>
            </a:bodyPr>
            <a:lstStyle/>
            <a:p>
              <a:r>
                <a:rPr lang="en-US" sz="3200" dirty="0" smtClean="0">
                  <a:effectLst>
                    <a:outerShdw blurRad="38100" dist="38100" dir="2700000" algn="tl">
                      <a:srgbClr val="000000">
                        <a:alpha val="43137"/>
                      </a:srgbClr>
                    </a:outerShdw>
                  </a:effectLst>
                </a:rPr>
                <a:t>Yi Zhao</a:t>
              </a:r>
            </a:p>
            <a:p>
              <a:r>
                <a:rPr lang="en-US" b="1" dirty="0" smtClean="0"/>
                <a:t>Lead Developer</a:t>
              </a:r>
            </a:p>
            <a:p>
              <a:r>
                <a:rPr lang="en-US" dirty="0" smtClean="0"/>
                <a:t>Mamaroneck High School</a:t>
              </a:r>
            </a:p>
            <a:p>
              <a:r>
                <a:rPr lang="en-US" dirty="0" smtClean="0">
                  <a:hlinkClick r:id="rId11"/>
                </a:rPr>
                <a:t>awesomeyi@gmail.com</a:t>
              </a:r>
              <a:endParaRPr lang="en-US" dirty="0" smtClean="0"/>
            </a:p>
            <a:p>
              <a:endParaRPr lang="en-US" dirty="0" smtClean="0"/>
            </a:p>
          </p:txBody>
        </p:sp>
      </p:grpSp>
      <p:grpSp>
        <p:nvGrpSpPr>
          <p:cNvPr id="29" name="Group 28"/>
          <p:cNvGrpSpPr/>
          <p:nvPr/>
        </p:nvGrpSpPr>
        <p:grpSpPr>
          <a:xfrm>
            <a:off x="6620584" y="4977310"/>
            <a:ext cx="5571413" cy="1506896"/>
            <a:chOff x="6620584" y="4977310"/>
            <a:chExt cx="5571413" cy="1506896"/>
          </a:xfrm>
        </p:grpSpPr>
        <p:sp>
          <p:nvSpPr>
            <p:cNvPr id="25" name="TextBox 24"/>
            <p:cNvSpPr txBox="1"/>
            <p:nvPr/>
          </p:nvSpPr>
          <p:spPr>
            <a:xfrm>
              <a:off x="8254698" y="4977310"/>
              <a:ext cx="3937299" cy="1415772"/>
            </a:xfrm>
            <a:prstGeom prst="rect">
              <a:avLst/>
            </a:prstGeom>
            <a:noFill/>
          </p:spPr>
          <p:txBody>
            <a:bodyPr wrap="square" rtlCol="0">
              <a:spAutoFit/>
            </a:bodyPr>
            <a:lstStyle/>
            <a:p>
              <a:r>
                <a:rPr lang="en-US" sz="3200" dirty="0">
                  <a:effectLst>
                    <a:outerShdw blurRad="38100" dist="38100" dir="2700000" algn="tl">
                      <a:srgbClr val="000000">
                        <a:alpha val="43137"/>
                      </a:srgbClr>
                    </a:outerShdw>
                  </a:effectLst>
                </a:rPr>
                <a:t>Rhea </a:t>
              </a:r>
              <a:r>
                <a:rPr lang="en-US" sz="3200" dirty="0" err="1" smtClean="0">
                  <a:effectLst>
                    <a:outerShdw blurRad="38100" dist="38100" dir="2700000" algn="tl">
                      <a:srgbClr val="000000">
                        <a:alpha val="43137"/>
                      </a:srgbClr>
                    </a:outerShdw>
                  </a:effectLst>
                </a:rPr>
                <a:t>Dedhia</a:t>
              </a:r>
              <a:endParaRPr lang="en-US" sz="3200" dirty="0" smtClean="0">
                <a:effectLst>
                  <a:outerShdw blurRad="38100" dist="38100" dir="2700000" algn="tl">
                    <a:srgbClr val="000000">
                      <a:alpha val="43137"/>
                    </a:srgbClr>
                  </a:outerShdw>
                </a:effectLst>
              </a:endParaRPr>
            </a:p>
            <a:p>
              <a:r>
                <a:rPr lang="en-US" b="1" dirty="0" smtClean="0"/>
                <a:t>Consultant</a:t>
              </a:r>
            </a:p>
            <a:p>
              <a:r>
                <a:rPr lang="en-US" dirty="0" smtClean="0"/>
                <a:t>Pelham Memorial High School</a:t>
              </a:r>
            </a:p>
            <a:p>
              <a:r>
                <a:rPr lang="en-US" dirty="0">
                  <a:hlinkClick r:id="rId12"/>
                </a:rPr>
                <a:t>dedhia.2016@gmail.com</a:t>
              </a:r>
              <a:endParaRPr lang="en-US" dirty="0"/>
            </a:p>
          </p:txBody>
        </p:sp>
        <p:pic>
          <p:nvPicPr>
            <p:cNvPr id="1028" name="Picture 4" descr="http://www.thepelhampost.com/images/middle2.jpg"/>
            <p:cNvPicPr>
              <a:picLocks noChangeAspect="1" noChangeArrowheads="1"/>
            </p:cNvPicPr>
            <p:nvPr/>
          </p:nvPicPr>
          <p:blipFill rotWithShape="1">
            <a:blip r:embed="rId13">
              <a:extLst>
                <a:ext uri="{28A0092B-C50C-407E-A947-70E740481C1C}">
                  <a14:useLocalDpi xmlns:a14="http://schemas.microsoft.com/office/drawing/2010/main" val="0"/>
                </a:ext>
              </a:extLst>
            </a:blip>
            <a:srcRect l="2447" t="41127" r="73490" b="13187"/>
            <a:stretch/>
          </p:blipFill>
          <p:spPr bwMode="auto">
            <a:xfrm>
              <a:off x="6620584" y="5004656"/>
              <a:ext cx="1466850" cy="14795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024448"/>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app</a:t>
            </a:r>
            <a:endParaRPr lang="en-US" dirty="0"/>
          </a:p>
        </p:txBody>
      </p:sp>
      <p:sp>
        <p:nvSpPr>
          <p:cNvPr id="3" name="Content Placeholder 2"/>
          <p:cNvSpPr>
            <a:spLocks noGrp="1"/>
          </p:cNvSpPr>
          <p:nvPr>
            <p:ph idx="1"/>
          </p:nvPr>
        </p:nvSpPr>
        <p:spPr/>
        <p:txBody>
          <a:bodyPr>
            <a:normAutofit/>
          </a:bodyPr>
          <a:lstStyle/>
          <a:p>
            <a:r>
              <a:rPr lang="en-US" dirty="0" smtClean="0"/>
              <a:t>To help Alzheimer’s patients manage their events and keep track of people who are at the events.</a:t>
            </a:r>
          </a:p>
          <a:p>
            <a:pPr lvl="1"/>
            <a:r>
              <a:rPr lang="en-US" dirty="0" smtClean="0"/>
              <a:t>This will help the patients be able to remember names and information about people who are at an event, as well as what events are coming up and happening. It will allow the caregiver to input events and select flashcards for each person.</a:t>
            </a:r>
          </a:p>
          <a:p>
            <a:r>
              <a:rPr lang="en-US" dirty="0" smtClean="0"/>
              <a:t>Similar Apps</a:t>
            </a:r>
          </a:p>
          <a:p>
            <a:pPr lvl="1"/>
            <a:r>
              <a:rPr lang="en-US" dirty="0" smtClean="0"/>
              <a:t>Calendar apps, contacts apps, notes apps</a:t>
            </a:r>
          </a:p>
        </p:txBody>
      </p:sp>
      <p:grpSp>
        <p:nvGrpSpPr>
          <p:cNvPr id="4" name="Group 3"/>
          <p:cNvGrpSpPr/>
          <p:nvPr/>
        </p:nvGrpSpPr>
        <p:grpSpPr>
          <a:xfrm>
            <a:off x="2284350" y="5237792"/>
            <a:ext cx="9623041" cy="1620658"/>
            <a:chOff x="2284350" y="5237792"/>
            <a:chExt cx="9623041" cy="1620658"/>
          </a:xfrm>
        </p:grpSpPr>
        <p:pic>
          <p:nvPicPr>
            <p:cNvPr id="3074" name="Picture 2" descr="http://cdn.osxdaily.com/wp-content/uploads/2013/12/calendar-icon-i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0" y="5324221"/>
              <a:ext cx="1447800" cy="14478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6" name="Picture 4" descr="https://lh3.ggpht.com/oGR9I1X9No3SfFEXrq655tETtVVzI3jIphhmEVPGPEVuM5gfwh8lOGWHQFf6gjSTvw=w300"/>
            <p:cNvPicPr>
              <a:picLocks noChangeAspect="1" noChangeArrowheads="1"/>
            </p:cNvPicPr>
            <p:nvPr/>
          </p:nvPicPr>
          <p:blipFill rotWithShape="1">
            <a:blip r:embed="rId3">
              <a:extLst>
                <a:ext uri="{28A0092B-C50C-407E-A947-70E740481C1C}">
                  <a14:useLocalDpi xmlns:a14="http://schemas.microsoft.com/office/drawing/2010/main" val="0"/>
                </a:ext>
              </a:extLst>
            </a:blip>
            <a:srcRect l="11402" t="7496" r="10904" b="9016"/>
            <a:stretch/>
          </p:blipFill>
          <p:spPr bwMode="auto">
            <a:xfrm>
              <a:off x="10560050" y="5324221"/>
              <a:ext cx="1347341" cy="14478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https://miapple.me/wp-content/uploads/2015/02/Google-Contacts-icon-new.png"/>
            <p:cNvPicPr>
              <a:picLocks noChangeAspect="1" noChangeArrowheads="1"/>
            </p:cNvPicPr>
            <p:nvPr/>
          </p:nvPicPr>
          <p:blipFill rotWithShape="1">
            <a:blip r:embed="rId4">
              <a:extLst>
                <a:ext uri="{28A0092B-C50C-407E-A947-70E740481C1C}">
                  <a14:useLocalDpi xmlns:a14="http://schemas.microsoft.com/office/drawing/2010/main" val="0"/>
                </a:ext>
              </a:extLst>
            </a:blip>
            <a:srcRect l="8854" t="8626" r="9115" b="6868"/>
            <a:stretch/>
          </p:blipFill>
          <p:spPr bwMode="auto">
            <a:xfrm>
              <a:off x="7250428" y="5237792"/>
              <a:ext cx="1573212" cy="162065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udemy.com/files/images/article/2013-08-26_09-42-56__Contacts_iOS7_App_Icon_Round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230" y="5271706"/>
              <a:ext cx="1552830" cy="15528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2" name="Picture 10" descr="http://static1.squarespace.com/static/50eca855e4b0939ae8bb12d9/t/53f6d64ee4b05c22548cc3c9/1408685646816/?format=300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4350" y="5271706"/>
              <a:ext cx="1500316" cy="15003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4" name="Picture 12" descr="https://lh5.ggpht.com/DY9VpGNRSHoICKJVpIy9dMjgm7TOb3lTveLtsv4got8aqbLGpSS4w5xXiR7VBe-mr_M=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7888" y="5288406"/>
              <a:ext cx="1536130" cy="15361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83333834"/>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dc.com/prodserv/smartphone-ms-img/chart-ww-smartphone-os-market-sha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850" y="928915"/>
            <a:ext cx="8750524" cy="565236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8266084" y="1579923"/>
            <a:ext cx="1629980" cy="3847833"/>
          </a:xfrm>
          <a:prstGeom prst="rect">
            <a:avLst/>
          </a:prstGeom>
          <a:solidFill>
            <a:srgbClr val="92D050">
              <a:alpha val="45098"/>
            </a:srgb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testdroid.com/wp-content/uploads/xcod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2074" y="4242892"/>
            <a:ext cx="2338388" cy="23383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3.bp.blogspot.com/-PWyzzgUL_FM/VNXgsmHxWvI/AAAAAAAAt0g/uKTWSLDtI18/s1600/Android_Studio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3598" y="622300"/>
            <a:ext cx="3390900" cy="3390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42822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3.7037E-7 L -0.09896 -0.00069 " pathEditMode="relative" rAng="0" ptsTypes="AA">
                                      <p:cBhvr>
                                        <p:cTn id="6" dur="1000" fill="hold"/>
                                        <p:tgtEl>
                                          <p:spTgt spid="31"/>
                                        </p:tgtEl>
                                        <p:attrNameLst>
                                          <p:attrName>ppt_x</p:attrName>
                                          <p:attrName>ppt_y</p:attrName>
                                        </p:attrNameLst>
                                      </p:cBhvr>
                                      <p:rCtr x="-4948" y="-46"/>
                                    </p:animMotion>
                                  </p:childTnLst>
                                </p:cTn>
                              </p:par>
                              <p:par>
                                <p:cTn id="7" presetID="42" presetClass="path" presetSubtype="0" accel="50000" decel="50000" fill="hold" nodeType="withEffect">
                                  <p:stCondLst>
                                    <p:cond delay="0"/>
                                  </p:stCondLst>
                                  <p:childTnLst>
                                    <p:animMotion origin="layout" path="M 3.33333E-6 -3.7037E-6 L -0.10365 -0.00208 " pathEditMode="relative" rAng="0" ptsTypes="AA">
                                      <p:cBhvr>
                                        <p:cTn id="8" dur="1000" fill="hold"/>
                                        <p:tgtEl>
                                          <p:spTgt spid="1026"/>
                                        </p:tgtEl>
                                        <p:attrNameLst>
                                          <p:attrName>ppt_x</p:attrName>
                                          <p:attrName>ppt_y</p:attrName>
                                        </p:attrNameLst>
                                      </p:cBhvr>
                                      <p:rCtr x="-5182" y="-116"/>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Communication Model</a:t>
            </a:r>
            <a:endParaRPr lang="en-US" dirty="0"/>
          </a:p>
        </p:txBody>
      </p:sp>
      <p:pic>
        <p:nvPicPr>
          <p:cNvPr id="6" name="Content Placeholder 5"/>
          <p:cNvPicPr>
            <a:picLocks noGrp="1" noChangeAspect="1"/>
          </p:cNvPicPr>
          <p:nvPr>
            <p:ph idx="1"/>
          </p:nvPr>
        </p:nvPicPr>
        <p:blipFill>
          <a:blip r:embed="rId2"/>
          <a:stretch>
            <a:fillRect/>
          </a:stretch>
        </p:blipFill>
        <p:spPr>
          <a:xfrm>
            <a:off x="129398" y="1799142"/>
            <a:ext cx="11970862" cy="3953958"/>
          </a:xfrm>
          <a:prstGeom prst="rect">
            <a:avLst/>
          </a:prstGeom>
          <a:noFill/>
          <a:ln>
            <a:noFill/>
          </a:ln>
        </p:spPr>
      </p:pic>
    </p:spTree>
    <p:extLst>
      <p:ext uri="{BB962C8B-B14F-4D97-AF65-F5344CB8AC3E}">
        <p14:creationId xmlns:p14="http://schemas.microsoft.com/office/powerpoint/2010/main" val="288895721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Mockup</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728" y="1808039"/>
            <a:ext cx="1738862" cy="3940187"/>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930" y="1710217"/>
            <a:ext cx="5420159" cy="4965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746" y="1923155"/>
            <a:ext cx="1933575" cy="4752975"/>
          </a:xfrm>
          <a:prstGeom prst="rect">
            <a:avLst/>
          </a:prstGeom>
        </p:spPr>
      </p:pic>
    </p:spTree>
    <p:extLst>
      <p:ext uri="{BB962C8B-B14F-4D97-AF65-F5344CB8AC3E}">
        <p14:creationId xmlns:p14="http://schemas.microsoft.com/office/powerpoint/2010/main" val="6291538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Mockup (Continued)</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348" y="1853240"/>
            <a:ext cx="1738862" cy="394018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564" y="1640541"/>
            <a:ext cx="7604784" cy="52134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163" y="3823334"/>
            <a:ext cx="1234543" cy="3034666"/>
          </a:xfrm>
          <a:prstGeom prst="rect">
            <a:avLst/>
          </a:prstGeom>
        </p:spPr>
      </p:pic>
    </p:spTree>
    <p:extLst>
      <p:ext uri="{BB962C8B-B14F-4D97-AF65-F5344CB8AC3E}">
        <p14:creationId xmlns:p14="http://schemas.microsoft.com/office/powerpoint/2010/main" val="420875430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Are there any questions?</a:t>
            </a:r>
            <a:endParaRPr lang="en-US" dirty="0"/>
          </a:p>
        </p:txBody>
      </p:sp>
    </p:spTree>
    <p:extLst>
      <p:ext uri="{BB962C8B-B14F-4D97-AF65-F5344CB8AC3E}">
        <p14:creationId xmlns:p14="http://schemas.microsoft.com/office/powerpoint/2010/main" val="2207189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1615</TotalTime>
  <Words>148</Words>
  <Application>Microsoft Office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Vapor Trail</vt:lpstr>
      <vt:lpstr>TITLE</vt:lpstr>
      <vt:lpstr>Biographies</vt:lpstr>
      <vt:lpstr>Purpose of app</vt:lpstr>
      <vt:lpstr>PowerPoint Presentation</vt:lpstr>
      <vt:lpstr>App Communication Model</vt:lpstr>
      <vt:lpstr>App Mockup</vt:lpstr>
      <vt:lpstr>App Mockup (Continued)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Katz</dc:creator>
  <cp:lastModifiedBy>Andrew Katz</cp:lastModifiedBy>
  <cp:revision>33</cp:revision>
  <dcterms:created xsi:type="dcterms:W3CDTF">2015-03-21T19:40:27Z</dcterms:created>
  <dcterms:modified xsi:type="dcterms:W3CDTF">2015-03-23T18:25:53Z</dcterms:modified>
</cp:coreProperties>
</file>